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9/30/2016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393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663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9/30/2016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3465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9/30/2016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553540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9/30/2016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4796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9/30/2016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8848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9/30/2016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0312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63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9/30/2016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657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592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9/30/2016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619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696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9/30/2016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195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9/30/2016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577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9/30/2016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461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900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006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9/30/2016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810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66503"/>
            <a:ext cx="10820400" cy="12954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KG The Last Time" panose="02000505000000020004" pitchFamily="2" charset="0"/>
              </a:rPr>
              <a:t>Revising VS Editing</a:t>
            </a:r>
            <a:endParaRPr lang="en-US" sz="4400" dirty="0">
              <a:latin typeface="KG The Last Time" panose="02000505000000020004" pitchFamily="2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85801" y="1721393"/>
            <a:ext cx="5311774" cy="823912"/>
          </a:xfrm>
        </p:spPr>
        <p:txBody>
          <a:bodyPr/>
          <a:lstStyle/>
          <a:p>
            <a:pPr algn="ctr"/>
            <a:r>
              <a:rPr lang="en-US" sz="4000" dirty="0" smtClean="0">
                <a:latin typeface="KG The Last Time" panose="02000505000000020004" pitchFamily="2" charset="0"/>
              </a:rPr>
              <a:t>REVISING</a:t>
            </a:r>
            <a:r>
              <a:rPr lang="en-US" dirty="0" smtClean="0">
                <a:latin typeface="KG The Last Time" panose="02000505000000020004" pitchFamily="2" charset="0"/>
              </a:rPr>
              <a:t> </a:t>
            </a:r>
            <a:endParaRPr lang="en-US" dirty="0">
              <a:latin typeface="KG The Last Time" panose="02000505000000020004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257578" y="2614412"/>
            <a:ext cx="5589430" cy="39924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rgbClr val="0070C0"/>
                </a:solidFill>
                <a:latin typeface="KG The Last Time" panose="02000505000000020004" pitchFamily="2" charset="0"/>
              </a:rPr>
              <a:t>A</a:t>
            </a:r>
            <a:r>
              <a:rPr lang="en-US" sz="2400" dirty="0" smtClean="0">
                <a:latin typeface="Happy Monkey" panose="02000500000000020004" pitchFamily="2" charset="0"/>
              </a:rPr>
              <a:t>dd sentences and words</a:t>
            </a:r>
            <a:r>
              <a:rPr lang="en-US" sz="2000" dirty="0" smtClean="0">
                <a:latin typeface="Happy Monkey" panose="02000500000000020004" pitchFamily="2" charset="0"/>
              </a:rPr>
              <a:t>.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rgbClr val="0070C0"/>
                </a:solidFill>
                <a:latin typeface="KG The Last Time" panose="02000505000000020004" pitchFamily="2" charset="0"/>
              </a:rPr>
              <a:t>R</a:t>
            </a:r>
            <a:r>
              <a:rPr lang="en-US" sz="2400" dirty="0" smtClean="0">
                <a:latin typeface="Happy Monkey" panose="02000500000000020004" pitchFamily="2" charset="0"/>
              </a:rPr>
              <a:t>emove unneeded words or sentences. </a:t>
            </a:r>
            <a:endParaRPr lang="en-US" sz="4400" dirty="0" smtClean="0">
              <a:latin typeface="KG The Last Time" panose="02000505000000020004" pitchFamily="2" charset="0"/>
            </a:endParaRPr>
          </a:p>
          <a:p>
            <a:pPr marL="0" indent="0">
              <a:buNone/>
            </a:pPr>
            <a:r>
              <a:rPr lang="en-US" sz="4400" dirty="0" smtClean="0">
                <a:solidFill>
                  <a:srgbClr val="0070C0"/>
                </a:solidFill>
                <a:latin typeface="KG The Last Time" panose="02000505000000020004" pitchFamily="2" charset="0"/>
              </a:rPr>
              <a:t>M</a:t>
            </a:r>
            <a:r>
              <a:rPr lang="en-US" sz="2400" dirty="0" smtClean="0">
                <a:latin typeface="Happy Monkey" panose="02000500000000020004" pitchFamily="2" charset="0"/>
              </a:rPr>
              <a:t>ove a sentence or word placement. </a:t>
            </a:r>
            <a:endParaRPr lang="en-US" sz="4400" dirty="0" smtClean="0">
              <a:latin typeface="KG The Last Time" panose="02000505000000020004" pitchFamily="2" charset="0"/>
            </a:endParaRPr>
          </a:p>
          <a:p>
            <a:pPr marL="0" indent="0">
              <a:buNone/>
            </a:pPr>
            <a:r>
              <a:rPr lang="en-US" sz="4400" dirty="0" smtClean="0">
                <a:solidFill>
                  <a:srgbClr val="0070C0"/>
                </a:solidFill>
                <a:latin typeface="KG The Last Time" panose="02000505000000020004" pitchFamily="2" charset="0"/>
              </a:rPr>
              <a:t>S</a:t>
            </a:r>
            <a:r>
              <a:rPr lang="en-US" sz="2400" dirty="0" smtClean="0">
                <a:latin typeface="Happy Monkey" panose="02000500000000020004" pitchFamily="2" charset="0"/>
              </a:rPr>
              <a:t>ubstitute words or sentences for others. </a:t>
            </a:r>
            <a:endParaRPr lang="en-US" sz="4400" dirty="0">
              <a:latin typeface="KG The Last Time" panose="02000505000000020004" pitchFamily="2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172200" y="1721393"/>
            <a:ext cx="5334000" cy="823912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KG The Last Time" panose="02000505000000020004" pitchFamily="2" charset="0"/>
              </a:rPr>
              <a:t>EDITING </a:t>
            </a:r>
            <a:endParaRPr lang="en-US" sz="4000" dirty="0">
              <a:latin typeface="KG The Last Time" panose="02000505000000020004" pitchFamily="2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095999" y="2614412"/>
            <a:ext cx="5868473" cy="39924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rgbClr val="FF0000"/>
                </a:solidFill>
                <a:latin typeface="KG The Last Time" panose="02000505000000020004" pitchFamily="2" charset="0"/>
              </a:rPr>
              <a:t>C</a:t>
            </a:r>
            <a:r>
              <a:rPr lang="en-US" sz="2400" dirty="0" smtClean="0">
                <a:latin typeface="Happy Monkey" panose="02000500000000020004" pitchFamily="2" charset="0"/>
              </a:rPr>
              <a:t>apitalization: names, places, sentences, titles, etc. 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rgbClr val="FF0000"/>
                </a:solidFill>
                <a:latin typeface="KG The Last Time" panose="02000505000000020004" pitchFamily="2" charset="0"/>
              </a:rPr>
              <a:t>U</a:t>
            </a:r>
            <a:r>
              <a:rPr lang="en-US" sz="2400" dirty="0" smtClean="0">
                <a:latin typeface="Happy Monkey" panose="02000500000000020004" pitchFamily="2" charset="0"/>
              </a:rPr>
              <a:t>sage: subject verb agreement.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rgbClr val="FF0000"/>
                </a:solidFill>
                <a:latin typeface="KG The Last Time" panose="02000505000000020004" pitchFamily="2" charset="0"/>
              </a:rPr>
              <a:t>P</a:t>
            </a:r>
            <a:r>
              <a:rPr lang="en-US" sz="2400" dirty="0" smtClean="0">
                <a:latin typeface="Happy Monkey" panose="02000500000000020004" pitchFamily="2" charset="0"/>
              </a:rPr>
              <a:t>unctuation: ! . , “ “ 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rgbClr val="FF0000"/>
                </a:solidFill>
                <a:latin typeface="KG The Last Time" panose="02000505000000020004" pitchFamily="2" charset="0"/>
              </a:rPr>
              <a:t>S</a:t>
            </a:r>
            <a:r>
              <a:rPr lang="en-US" sz="2400" dirty="0" smtClean="0">
                <a:latin typeface="Happy Monkey" panose="02000500000000020004" pitchFamily="2" charset="0"/>
              </a:rPr>
              <a:t>pelling: check all words.</a:t>
            </a:r>
            <a:endParaRPr lang="en-US" sz="7200" dirty="0">
              <a:latin typeface="KG The Last Time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636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</TotalTime>
  <Words>61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Century Gothic</vt:lpstr>
      <vt:lpstr>Happy Monkey</vt:lpstr>
      <vt:lpstr>KG The Last Time</vt:lpstr>
      <vt:lpstr>Vapor Trail</vt:lpstr>
      <vt:lpstr>Revising VS Editing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Revising VS Editing</dc:title>
  <dc:creator>TammyRankins</dc:creator>
  <cp:lastModifiedBy>TammyRankins</cp:lastModifiedBy>
  <cp:revision>1</cp:revision>
  <dcterms:created xsi:type="dcterms:W3CDTF">2016-09-30T22:45:33Z</dcterms:created>
  <dcterms:modified xsi:type="dcterms:W3CDTF">2016-09-30T22:47:24Z</dcterms:modified>
</cp:coreProperties>
</file>