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300250"/>
            <a:ext cx="12192000" cy="7492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07999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Century Gothic</vt:lpstr>
      <vt:lpstr>Vapor Trail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TammyRankins</dc:creator>
  <cp:lastModifiedBy>TammyRankins</cp:lastModifiedBy>
  <cp:revision>1</cp:revision>
  <dcterms:created xsi:type="dcterms:W3CDTF">2016-09-19T22:16:27Z</dcterms:created>
  <dcterms:modified xsi:type="dcterms:W3CDTF">2016-09-19T22:18:02Z</dcterms:modified>
</cp:coreProperties>
</file>